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13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10/02/12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10/02/12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February 10,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Kelsey </a:t>
            </a:r>
            <a:r>
              <a:rPr lang="en-US" dirty="0" err="1" smtClean="0"/>
              <a:t>Lockert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Social Studies?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61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77726"/>
          </a:xfrm>
        </p:spPr>
        <p:txBody>
          <a:bodyPr/>
          <a:lstStyle/>
          <a:p>
            <a:r>
              <a:rPr lang="en-US" dirty="0" smtClean="0"/>
              <a:t>The study of past dates and events.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4" name="Picture 3" descr="lot_history_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61" y="2498550"/>
            <a:ext cx="5147054" cy="34313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8759" y="6159348"/>
            <a:ext cx="4254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/7sjhrwa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31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571755"/>
          </a:xfrm>
        </p:spPr>
        <p:txBody>
          <a:bodyPr/>
          <a:lstStyle/>
          <a:p>
            <a:r>
              <a:rPr lang="en-US" dirty="0" smtClean="0"/>
              <a:t>The study of cultural development.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Anthropology</a:t>
            </a:r>
            <a:endParaRPr lang="en-US" dirty="0"/>
          </a:p>
        </p:txBody>
      </p:sp>
      <p:pic>
        <p:nvPicPr>
          <p:cNvPr id="4" name="Picture 3" descr="anthropolog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592579"/>
            <a:ext cx="4114800" cy="28704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9074" y="5720467"/>
            <a:ext cx="462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/7fm476f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495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550762"/>
          </a:xfrm>
        </p:spPr>
        <p:txBody>
          <a:bodyPr/>
          <a:lstStyle/>
          <a:p>
            <a:r>
              <a:rPr lang="en-US" dirty="0" smtClean="0"/>
              <a:t>The study of the earth.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83" y="2388578"/>
            <a:ext cx="3218238" cy="3827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0407" y="6360739"/>
            <a:ext cx="403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/75rofn7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188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98281"/>
          </a:xfrm>
        </p:spPr>
        <p:txBody>
          <a:bodyPr/>
          <a:lstStyle/>
          <a:p>
            <a:r>
              <a:rPr lang="en-US" dirty="0" smtClean="0"/>
              <a:t>The study of how we are governed.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Science</a:t>
            </a:r>
            <a:endParaRPr lang="en-US" dirty="0"/>
          </a:p>
        </p:txBody>
      </p:sp>
      <p:pic>
        <p:nvPicPr>
          <p:cNvPr id="4" name="Picture 3" descr="we_the_peopl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78" y="2519105"/>
            <a:ext cx="5080000" cy="337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5114" y="6087836"/>
            <a:ext cx="492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/6t4sbty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84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519273"/>
          </a:xfrm>
        </p:spPr>
        <p:txBody>
          <a:bodyPr/>
          <a:lstStyle/>
          <a:p>
            <a:r>
              <a:rPr lang="en-US" dirty="0" smtClean="0"/>
              <a:t>The study of society (How we get along).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Sociology</a:t>
            </a:r>
          </a:p>
        </p:txBody>
      </p:sp>
      <p:pic>
        <p:nvPicPr>
          <p:cNvPr id="4" name="Picture 3" descr="so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540097"/>
            <a:ext cx="41910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8533" y="5709970"/>
            <a:ext cx="3620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/7drfva5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0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624236"/>
          </a:xfrm>
        </p:spPr>
        <p:txBody>
          <a:bodyPr/>
          <a:lstStyle/>
          <a:p>
            <a:r>
              <a:rPr lang="en-US" dirty="0" smtClean="0"/>
              <a:t>The study of supply and demand (Money, resources).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</a:t>
            </a:r>
            <a:endParaRPr lang="en-US" dirty="0"/>
          </a:p>
        </p:txBody>
      </p:sp>
      <p:pic>
        <p:nvPicPr>
          <p:cNvPr id="4" name="Picture 3" descr="economics_coins-and-ch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682" y="2494687"/>
            <a:ext cx="4383718" cy="30998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0944" y="5940888"/>
            <a:ext cx="327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/7fng285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1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666221"/>
          </a:xfrm>
        </p:spPr>
        <p:txBody>
          <a:bodyPr/>
          <a:lstStyle/>
          <a:p>
            <a:r>
              <a:rPr lang="en-US" dirty="0" smtClean="0"/>
              <a:t>The study of the mind.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</a:t>
            </a:r>
            <a:endParaRPr lang="en-US" dirty="0"/>
          </a:p>
        </p:txBody>
      </p:sp>
      <p:pic>
        <p:nvPicPr>
          <p:cNvPr id="4" name="Picture 3" descr="Psycholog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587" y="2378343"/>
            <a:ext cx="2901484" cy="37094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5587" y="6228555"/>
            <a:ext cx="340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/84ermje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3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0667" y="2241245"/>
            <a:ext cx="8229600" cy="708206"/>
          </a:xfrm>
        </p:spPr>
        <p:txBody>
          <a:bodyPr/>
          <a:lstStyle/>
          <a:p>
            <a:r>
              <a:rPr lang="en-US" dirty="0" smtClean="0"/>
              <a:t>I think it teaches us about the past so we can have a better future.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think Social studies is?</a:t>
            </a:r>
            <a:endParaRPr lang="en-US" dirty="0"/>
          </a:p>
        </p:txBody>
      </p:sp>
      <p:pic>
        <p:nvPicPr>
          <p:cNvPr id="4" name="Picture 3" descr="wor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91" y="2679829"/>
            <a:ext cx="4184709" cy="2785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5112" y="5693245"/>
            <a:ext cx="457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http://</a:t>
            </a:r>
            <a:r>
              <a:rPr lang="en-US" b="1" dirty="0" err="1"/>
              <a:t>tinyurl.com</a:t>
            </a:r>
            <a:r>
              <a:rPr lang="en-US" b="1" dirty="0"/>
              <a:t>/84wnkqr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33016" y="1931314"/>
            <a:ext cx="4093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made up of 7 different sciences.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92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41</TotalTime>
  <Words>177</Words>
  <Application>Microsoft Macintosh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 Tie</vt:lpstr>
      <vt:lpstr>What is Social Studies?</vt:lpstr>
      <vt:lpstr>History</vt:lpstr>
      <vt:lpstr>Anthropology</vt:lpstr>
      <vt:lpstr>Geography</vt:lpstr>
      <vt:lpstr>Political Science</vt:lpstr>
      <vt:lpstr>Sociology</vt:lpstr>
      <vt:lpstr>Economics</vt:lpstr>
      <vt:lpstr>Psychology</vt:lpstr>
      <vt:lpstr>What do you think Social studies is?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Social Studies?</dc:title>
  <dc:creator>Kelsey Lockert</dc:creator>
  <cp:lastModifiedBy>Kelsey Lockert</cp:lastModifiedBy>
  <cp:revision>5</cp:revision>
  <dcterms:created xsi:type="dcterms:W3CDTF">2012-02-10T14:42:22Z</dcterms:created>
  <dcterms:modified xsi:type="dcterms:W3CDTF">2012-02-10T15:24:16Z</dcterms:modified>
</cp:coreProperties>
</file>